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7" r:id="rId3"/>
    <p:sldId id="297" r:id="rId4"/>
    <p:sldId id="290" r:id="rId5"/>
    <p:sldId id="296" r:id="rId6"/>
    <p:sldId id="256" r:id="rId7"/>
    <p:sldId id="257" r:id="rId8"/>
    <p:sldId id="268" r:id="rId9"/>
    <p:sldId id="258" r:id="rId10"/>
    <p:sldId id="276" r:id="rId11"/>
    <p:sldId id="278" r:id="rId12"/>
    <p:sldId id="288" r:id="rId13"/>
    <p:sldId id="286" r:id="rId14"/>
    <p:sldId id="259" r:id="rId15"/>
    <p:sldId id="293" r:id="rId16"/>
    <p:sldId id="260" r:id="rId17"/>
    <p:sldId id="261" r:id="rId18"/>
    <p:sldId id="265" r:id="rId19"/>
    <p:sldId id="270" r:id="rId20"/>
    <p:sldId id="289" r:id="rId21"/>
    <p:sldId id="271" r:id="rId22"/>
    <p:sldId id="287" r:id="rId23"/>
    <p:sldId id="291" r:id="rId24"/>
    <p:sldId id="292" r:id="rId25"/>
    <p:sldId id="279" r:id="rId26"/>
    <p:sldId id="280" r:id="rId27"/>
    <p:sldId id="281" r:id="rId28"/>
    <p:sldId id="282" r:id="rId29"/>
    <p:sldId id="28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866713" y="293428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127630" y="273645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7332" y="142349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03863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793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3463" y="117821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2" y="162316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8" y="116857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7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581799" y="116857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7" y="185881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041894" y="147372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27630" y="184080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258706" y="157677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479074"/>
            <a:ext cx="167751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80191" y="318340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4" y="247907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92187" y="229440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610584" y="269370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80466" y="248950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891666" y="321247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610583" y="289419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217332" y="272367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836215" y="340578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112357" y="300391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610583" y="359078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13463" y="338504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610584" y="389589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92187" y="371122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/>
          <p:cNvCxnSpPr/>
          <p:nvPr/>
        </p:nvCxnSpPr>
        <p:spPr>
          <a:xfrm flipH="1">
            <a:off x="2687547" y="2026066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948464" y="1828239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417" y="68580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38166" y="515279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683727" y="70348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687547" y="1130412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69156" y="-98553"/>
            <a:ext cx="82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Device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593027" y="-121665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94255" y="-98553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6049877" y="-98553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Server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31417" y="47573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4297" y="269997"/>
            <a:ext cx="135973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729166" y="714946"/>
            <a:ext cx="149894" cy="246482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380022" y="260352"/>
            <a:ext cx="54711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658856" y="26035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4979421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402633" y="260352"/>
            <a:ext cx="45719" cy="30236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658851" y="950590"/>
            <a:ext cx="45719" cy="13846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62728" y="56550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48464" y="932585"/>
            <a:ext cx="17456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242813" y="448535"/>
            <a:ext cx="102426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339020" y="668552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221718" y="1544332"/>
            <a:ext cx="127702" cy="1713157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260505" y="2216244"/>
            <a:ext cx="6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31418" y="1570854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3021" y="1386188"/>
            <a:ext cx="14437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31418" y="1785487"/>
            <a:ext cx="597121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101300" y="1581281"/>
            <a:ext cx="10376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2712500" y="2304259"/>
            <a:ext cx="224429" cy="193305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H="1">
            <a:off x="431417" y="1985977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38166" y="1815455"/>
            <a:ext cx="86600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 flipH="1">
            <a:off x="2657049" y="2497564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3191" y="2095697"/>
            <a:ext cx="1646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Record inputs + update overlay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31417" y="2682560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34297" y="2476820"/>
            <a:ext cx="131625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Submit data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31418" y="2987671"/>
            <a:ext cx="5971216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813021" y="2803005"/>
            <a:ext cx="11174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Send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7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1" name="Rectangle 90"/>
          <p:cNvSpPr/>
          <p:nvPr/>
        </p:nvSpPr>
        <p:spPr>
          <a:xfrm>
            <a:off x="1334813" y="2909822"/>
            <a:ext cx="2653180" cy="2177403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74195" y="376881"/>
            <a:ext cx="22475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4" t="16443" r="6804" b="16551"/>
          <a:stretch/>
        </p:blipFill>
        <p:spPr>
          <a:xfrm>
            <a:off x="3105742" y="44683"/>
            <a:ext cx="507328" cy="11330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86" y="78494"/>
            <a:ext cx="1068979" cy="106897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3978196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180858" y="279769"/>
            <a:ext cx="2242862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732" y="226165"/>
            <a:ext cx="301431" cy="30143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16200000">
            <a:off x="2596604" y="678161"/>
            <a:ext cx="910442" cy="5062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609" y="-41511"/>
            <a:ext cx="460381" cy="4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b="1" dirty="0"/>
          </a:p>
        </p:txBody>
      </p:sp>
      <p:sp>
        <p:nvSpPr>
          <p:cNvPr id="21" name="Oval 20"/>
          <p:cNvSpPr/>
          <p:nvPr/>
        </p:nvSpPr>
        <p:spPr>
          <a:xfrm>
            <a:off x="4059646" y="1765071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5624582" y="2638435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97695" y="2949383"/>
            <a:ext cx="267071" cy="262790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77604" y="-10231"/>
            <a:ext cx="2137246" cy="3580664"/>
            <a:chOff x="8746655" y="1473200"/>
            <a:chExt cx="2137246" cy="3580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7" b="691"/>
            <a:stretch/>
          </p:blipFill>
          <p:spPr>
            <a:xfrm>
              <a:off x="8746655" y="1473200"/>
              <a:ext cx="2137246" cy="3580664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34423" r="60909" b="39768"/>
            <a:stretch/>
          </p:blipFill>
          <p:spPr>
            <a:xfrm>
              <a:off x="8772055" y="2709990"/>
              <a:ext cx="1177991" cy="1332917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7789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12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099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0413" y="23221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9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342" y="3570433"/>
            <a:ext cx="1439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Attacker’s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144781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297807" y="0"/>
            <a:ext cx="2137246" cy="3580664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 flipV="1">
            <a:off x="1969386" y="1809149"/>
            <a:ext cx="318633" cy="197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556287" y="3574685"/>
            <a:ext cx="2261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Focusing user’s attention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4623285" y="0"/>
            <a:ext cx="2137246" cy="3580664"/>
          </a:xfrm>
          <a:prstGeom prst="rect">
            <a:avLst/>
          </a:prstGeom>
          <a:ln w="28575">
            <a:noFill/>
          </a:ln>
        </p:spPr>
      </p:pic>
      <p:sp>
        <p:nvSpPr>
          <p:cNvPr id="2" name="Rectangle 1"/>
          <p:cNvSpPr/>
          <p:nvPr/>
        </p:nvSpPr>
        <p:spPr>
          <a:xfrm>
            <a:off x="4623284" y="0"/>
            <a:ext cx="2137247" cy="1186248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04" y="1809148"/>
            <a:ext cx="180987" cy="1723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36" y="3283292"/>
            <a:ext cx="180987" cy="1723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" y="3256329"/>
            <a:ext cx="180987" cy="172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2321871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8019" y="1186248"/>
            <a:ext cx="2108932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8" t="34423" r="60909" b="39768"/>
          <a:stretch/>
        </p:blipFill>
        <p:spPr>
          <a:xfrm>
            <a:off x="4657512" y="1197146"/>
            <a:ext cx="1177991" cy="1332917"/>
          </a:xfrm>
          <a:prstGeom prst="rect">
            <a:avLst/>
          </a:prstGeom>
          <a:ln w="28575">
            <a:noFill/>
          </a:ln>
        </p:spPr>
      </p:pic>
      <p:sp>
        <p:nvSpPr>
          <p:cNvPr id="19" name="Rectangle 18"/>
          <p:cNvSpPr/>
          <p:nvPr/>
        </p:nvSpPr>
        <p:spPr>
          <a:xfrm>
            <a:off x="4623284" y="2447272"/>
            <a:ext cx="2137247" cy="1123161"/>
          </a:xfrm>
          <a:prstGeom prst="rect">
            <a:avLst/>
          </a:prstGeom>
          <a:solidFill>
            <a:schemeClr val="tx1">
              <a:lumMod val="50000"/>
              <a:lumOff val="50000"/>
              <a:alpha val="7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497" y="1186248"/>
            <a:ext cx="2147034" cy="124580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48980" y="32301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4130162" y="3230191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6434060" y="3230191"/>
            <a:ext cx="280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122319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32211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44678" y="358346"/>
            <a:ext cx="181319" cy="11739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6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8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14930" r="12905" b="38994"/>
          <a:stretch/>
        </p:blipFill>
        <p:spPr bwMode="auto">
          <a:xfrm>
            <a:off x="9655" y="12825"/>
            <a:ext cx="4201297" cy="169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eb for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3" t="18361" r="36054" b="26221"/>
          <a:stretch/>
        </p:blipFill>
        <p:spPr bwMode="auto">
          <a:xfrm>
            <a:off x="24902" y="594262"/>
            <a:ext cx="1666589" cy="20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" y="2467936"/>
            <a:ext cx="162088" cy="15431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118429" y="447895"/>
            <a:ext cx="1583456" cy="2900786"/>
            <a:chOff x="4613586" y="1"/>
            <a:chExt cx="1679199" cy="3194222"/>
          </a:xfrm>
        </p:grpSpPr>
        <p:pic>
          <p:nvPicPr>
            <p:cNvPr id="1030" name="Picture 6" descr="Image result for credit card inpu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91" r="50991"/>
            <a:stretch/>
          </p:blipFill>
          <p:spPr bwMode="auto">
            <a:xfrm>
              <a:off x="4613586" y="1"/>
              <a:ext cx="1679199" cy="3194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783461" y="132693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Jon Snow</a:t>
              </a:r>
              <a:endParaRPr lang="en-US" sz="11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48557" y="1698641"/>
              <a:ext cx="13227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1111 1111 1111 1111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54447" y="2148266"/>
              <a:ext cx="347747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75704" y="2068566"/>
              <a:ext cx="608688" cy="2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12/21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4392" y="2068566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75704" y="2456011"/>
              <a:ext cx="505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1234</a:t>
              </a:r>
              <a:endParaRPr lang="en-US" sz="1000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1" y="3044979"/>
            <a:ext cx="162088" cy="15431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1840" y="2613757"/>
            <a:ext cx="123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Fake cursor that user follows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37508" y="3174042"/>
            <a:ext cx="997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Real cursor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3566031" y="1229497"/>
            <a:ext cx="135854" cy="1672390"/>
          </a:xfrm>
          <a:prstGeom prst="rightBrace">
            <a:avLst>
              <a:gd name="adj1" fmla="val 4384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27028" y="1848336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Overlaid </a:t>
            </a:r>
            <a:r>
              <a:rPr lang="en-US" sz="1200" dirty="0" err="1" smtClean="0">
                <a:solidFill>
                  <a:srgbClr val="FF0000"/>
                </a:solidFill>
              </a:rPr>
              <a:t>textfields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45704" y="1229497"/>
            <a:ext cx="1313042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31697" y="1191264"/>
            <a:ext cx="99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Early form submission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3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1" t="465" r="565" b="542"/>
          <a:stretch/>
        </p:blipFill>
        <p:spPr>
          <a:xfrm>
            <a:off x="0" y="0"/>
            <a:ext cx="3262313" cy="30408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1282" y="1610924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Textbox in focus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4125" y="2260488"/>
            <a:ext cx="1087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OS triggers click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10962" y="2314349"/>
            <a:ext cx="420194" cy="1538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3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520120" y="505144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114069" y="2961594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93708" y="1740503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11" y="1793383"/>
            <a:ext cx="675261" cy="1174406"/>
            <a:chOff x="333571" y="1861344"/>
            <a:chExt cx="675261" cy="117440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94" t="16443" r="6804" b="16551"/>
            <a:stretch/>
          </p:blipFill>
          <p:spPr>
            <a:xfrm>
              <a:off x="512898" y="1861344"/>
              <a:ext cx="389866" cy="870731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3571" y="1888723"/>
              <a:ext cx="675261" cy="1147027"/>
              <a:chOff x="1475140" y="2705424"/>
              <a:chExt cx="675261" cy="1147027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527474" y="3483119"/>
                <a:ext cx="6229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Host</a:t>
                </a:r>
                <a:endParaRPr lang="en-US" b="1" dirty="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1431989" y="2964750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239946" y="2731309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337321" y="2731309"/>
            <a:ext cx="1135656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88691" y="704119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630620" y="743110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603792" y="2075715"/>
            <a:ext cx="2689916" cy="3526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570377" y="891510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79714" y="933045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71575" y="1780739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43" idx="3"/>
          </p:cNvCxnSpPr>
          <p:nvPr/>
        </p:nvCxnSpPr>
        <p:spPr>
          <a:xfrm flipV="1">
            <a:off x="575304" y="2201641"/>
            <a:ext cx="2718404" cy="27108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01358" y="2177311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515814" y="3034370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17" y="1036740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087" y="1424051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258463" y="247247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227892" y="251824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38" y="-54983"/>
            <a:ext cx="773400" cy="7734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33671" y="558444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16925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74065" y="62619"/>
            <a:ext cx="264630" cy="3638795"/>
            <a:chOff x="-74065" y="62619"/>
            <a:chExt cx="26463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Rectangle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Rectangle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7887" y="1679846"/>
                  <a:ext cx="258452" cy="923330"/>
                </a:xfrm>
                <a:prstGeom prst="rect">
                  <a:avLst/>
                </a:prstGeom>
                <a:blipFill>
                  <a:blip r:embed="rId13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/>
          <p:cNvGrpSpPr/>
          <p:nvPr/>
        </p:nvGrpSpPr>
        <p:grpSpPr>
          <a:xfrm>
            <a:off x="4490642" y="62619"/>
            <a:ext cx="295520" cy="3638795"/>
            <a:chOff x="-74065" y="62619"/>
            <a:chExt cx="295520" cy="36387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62619"/>
                  <a:ext cx="258452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7143" r="-28571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585795"/>
                  <a:ext cx="258452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7143" r="-309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4065" y="3332082"/>
                  <a:ext cx="258452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7143" r="-2857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.</a:t>
                  </a:r>
                </a:p>
                <a:p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997" y="1679846"/>
                  <a:ext cx="258452" cy="923330"/>
                </a:xfrm>
                <a:prstGeom prst="rect">
                  <a:avLst/>
                </a:prstGeom>
                <a:blipFill>
                  <a:blip r:embed="rId17"/>
                  <a:stretch>
                    <a:fillRect l="-21429" r="-1428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23538</TotalTime>
  <Words>747</Words>
  <Application>Microsoft Office PowerPoint</Application>
  <PresentationFormat>Widescreen</PresentationFormat>
  <Paragraphs>374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269</cp:revision>
  <dcterms:created xsi:type="dcterms:W3CDTF">2018-09-21T13:29:07Z</dcterms:created>
  <dcterms:modified xsi:type="dcterms:W3CDTF">2019-06-30T17:29:03Z</dcterms:modified>
</cp:coreProperties>
</file>